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77" r:id="rId4"/>
    <p:sldId id="279" r:id="rId5"/>
    <p:sldId id="280" r:id="rId6"/>
    <p:sldId id="281" r:id="rId7"/>
    <p:sldId id="283" r:id="rId8"/>
    <p:sldId id="285" r:id="rId9"/>
    <p:sldId id="287" r:id="rId10"/>
    <p:sldId id="289" r:id="rId11"/>
    <p:sldId id="291" r:id="rId12"/>
    <p:sldId id="27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1" d="100"/>
          <a:sy n="81" d="100"/>
        </p:scale>
        <p:origin x="22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A07A5-B699-2371-0A43-CEA76F0B97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12CB13-89A9-2A97-30F0-AD53B77A4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1361A-CA0B-870D-71A4-DE2751083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D969-8817-4156-A1AF-C9DBD0895963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4AF4C-467A-F1FA-0917-2F7A8C49C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C4F08-0CE3-0432-0EE1-5C3B6664D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DB6DC-4EA3-4CA9-B192-00E55BF10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01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02F49-568C-0CB6-A1AA-00468E554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E156F9-7E94-C78B-4745-C99664BC77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5E852-6647-6BF9-BC72-486A57D67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D969-8817-4156-A1AF-C9DBD0895963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BFD8F-7BB2-585B-6DF6-399157630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EA3E4-1126-2D1A-0047-3DC321BEC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DB6DC-4EA3-4CA9-B192-00E55BF10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763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2DBD8A-D01B-6FEF-1644-F64C2BB6AC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739FE4-8C18-97B9-2669-B569A1CE69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4DBFB-1C9D-3C22-0935-71449FBD1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D969-8817-4156-A1AF-C9DBD0895963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0613D-D35E-2E92-E668-ABC1CB922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1D663-69A8-93C5-AB74-5286FC956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DB6DC-4EA3-4CA9-B192-00E55BF10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753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567AD-C4D8-9063-8A98-41229A578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D43BD-C908-3F3E-67D5-D54D5B7B6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2A03F-0E67-34B3-1986-D7C057FBE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D969-8817-4156-A1AF-C9DBD0895963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59836-3ED0-0DBD-8AA2-D5126230F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8F354-68D2-A140-8994-0234048B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DB6DC-4EA3-4CA9-B192-00E55BF10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EEE75-EBBA-F640-6C23-A9C9BD17C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2B994-DBCD-BC20-C0DF-1D7520E31B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87B30-F430-6594-B26A-0B3AAF918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D969-8817-4156-A1AF-C9DBD0895963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68681-DF19-E586-166D-915C48DBE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FE3D7-1197-0998-6F92-F86986636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DB6DC-4EA3-4CA9-B192-00E55BF10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23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27079-E922-43A0-CA9A-C9935F06E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A7F98-C319-5315-EE97-F3D5935C46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44A7F3-73F2-F1C3-D656-FFFAEF0860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94828-333E-6978-B752-5BBDCEDB1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D969-8817-4156-A1AF-C9DBD0895963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3E1A1-B392-F21A-8AE9-9661F627E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1BFFE-8BA3-6B46-7451-56C3F8884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DB6DC-4EA3-4CA9-B192-00E55BF10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82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07AAF-BE4B-9A22-62B5-808B8B4CB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9EF2C3-8133-AEFD-C7DF-2178FB875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9BF719-276A-D43E-E43E-2A7BCDCD6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5585BE-35F9-89A2-236C-5D4C4098FA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AF4AE9-FBCF-4D37-EFEE-DC5F13C5F0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64D1CB-D140-4047-6291-2DC3CF476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D969-8817-4156-A1AF-C9DBD0895963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7BBA0D-4E98-3D68-41D0-B09DAFCCC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76847F-47F2-6016-D59D-7ED243FBF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DB6DC-4EA3-4CA9-B192-00E55BF10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878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87A64-D39E-40FB-E141-8D4D6212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3FBD3B-8A63-D29A-D06B-3F36C395A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D969-8817-4156-A1AF-C9DBD0895963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54E616-8D45-F709-C27B-97AED666E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C336D-29CB-DCC1-9F34-F7F1B15B4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DB6DC-4EA3-4CA9-B192-00E55BF10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17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61C227-4CA2-22F2-5CD7-87F8C12E2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D969-8817-4156-A1AF-C9DBD0895963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9B47FA-3CEE-4CEA-CD4F-9A4490A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E8C94A-DB76-70C6-B9B7-BE12C64C3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DB6DC-4EA3-4CA9-B192-00E55BF10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402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7990F-8765-31B2-A840-18055B1E5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680FC-3951-25FB-A09B-2A389314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86E199-E627-6829-61D8-9A4D3C6DA0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FABB1E-E2C0-9799-27C7-FD252F14E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D969-8817-4156-A1AF-C9DBD0895963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F0BA6A-554A-F02C-8421-66B79ACDA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2615B1-1698-B265-3874-E3491D73E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DB6DC-4EA3-4CA9-B192-00E55BF10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163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A3A93-FC55-8349-B6FB-2C6E1E1C7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799116-41F4-5AE4-ACF9-03732565DD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2384F-48AC-8045-FC89-E1F3107B4F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4D369A-359C-216E-7FEA-82409789F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D969-8817-4156-A1AF-C9DBD0895963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366AE-1286-96BF-EB2B-51DD8F044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6D2B3B-C1F3-B875-3587-E60D913C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DB6DC-4EA3-4CA9-B192-00E55BF10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87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F35B2C-F9EF-B5E7-B29A-A35B3CF8A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57CD69-FC28-A233-B585-994D898CAD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7B0A2-38F4-FD9C-1822-DB77F318E5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ED969-8817-4156-A1AF-C9DBD0895963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A13B5-A3A5-9BE3-2C9E-2AF69C9DD6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93C2E-98B0-CE22-281D-873A49350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DB6DC-4EA3-4CA9-B192-00E55BF10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726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0C5506-90F3-18D5-F134-F4D5FBCC6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1008993"/>
            <a:ext cx="9231410" cy="3542045"/>
          </a:xfrm>
        </p:spPr>
        <p:txBody>
          <a:bodyPr anchor="b">
            <a:normAutofit/>
          </a:bodyPr>
          <a:lstStyle/>
          <a:p>
            <a:pPr algn="l"/>
            <a:r>
              <a:rPr lang="en-US" sz="8100" dirty="0"/>
              <a:t>Journey Presentation-</a:t>
            </a:r>
            <a:br>
              <a:rPr lang="en-US" sz="8100" dirty="0"/>
            </a:br>
            <a:r>
              <a:rPr lang="en-US" sz="8100" dirty="0"/>
              <a:t>Custom Week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D80A7-F8C7-07DD-4B24-7E285D9199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4582814"/>
            <a:ext cx="7132335" cy="1312657"/>
          </a:xfrm>
        </p:spPr>
        <p:txBody>
          <a:bodyPr anchor="t">
            <a:normAutofit/>
          </a:bodyPr>
          <a:lstStyle/>
          <a:p>
            <a:pPr algn="l"/>
            <a:r>
              <a:rPr lang="en-US" dirty="0"/>
              <a:t>By,</a:t>
            </a:r>
            <a:br>
              <a:rPr lang="en-US" dirty="0"/>
            </a:br>
            <a:r>
              <a:rPr lang="en-US" dirty="0"/>
              <a:t>Louie Antony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08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7A11F-77DD-3440-3E5F-B7C4E384B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US" sz="4800" dirty="0"/>
              <a:t>Visualizing in Pie charts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5962091-819E-F1C2-3DAE-B04F80F86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endParaRPr lang="en-US" sz="22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3946F2-2AF7-07D1-4F66-29A3B8DDB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44" y="2850520"/>
            <a:ext cx="5468112" cy="3116823"/>
          </a:xfrm>
          <a:prstGeom prst="rect">
            <a:avLst/>
          </a:prstGeo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2644B110-6A1C-8C7E-4DEE-8B4EB9BF3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2850520"/>
            <a:ext cx="5468112" cy="311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273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32495F0-C5CB-4823-AE70-EED61EBAB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F02E48-DCC4-2178-A83D-751CD5E36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183" y="1143000"/>
            <a:ext cx="4846320" cy="2898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Creating Graph to gather insights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8B9C25-D80D-48EC-B83A-231219A80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82975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35F844-07E2-7A90-F823-A6CDFAC26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956" y="226807"/>
            <a:ext cx="5441001" cy="307416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1CC70B-8875-45A1-8AFD-7D546E3C0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897" y="4177748"/>
            <a:ext cx="4824407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F0D56B5-7DA1-146D-3660-83BFC27EA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956" y="3536624"/>
            <a:ext cx="5441001" cy="311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984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CF92C-2A69-A5A5-EE32-54E24465B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1148081"/>
            <a:ext cx="9392920" cy="4621784"/>
          </a:xfrm>
        </p:spPr>
        <p:txBody>
          <a:bodyPr anchor="t">
            <a:normAutofit/>
          </a:bodyPr>
          <a:lstStyle/>
          <a:p>
            <a:pPr marL="3657600" lvl="8" indent="0">
              <a:buNone/>
            </a:pPr>
            <a:endParaRPr lang="en-US" sz="2400" dirty="0"/>
          </a:p>
          <a:p>
            <a:pPr marL="3657600" lvl="8" indent="0">
              <a:buNone/>
            </a:pPr>
            <a:br>
              <a:rPr lang="en-US" sz="6000" dirty="0"/>
            </a:br>
            <a:br>
              <a:rPr lang="en-US" sz="6000" dirty="0"/>
            </a:br>
            <a:r>
              <a:rPr lang="en-US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89918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0886FB-8BCC-4B8C-3F7A-24822EB1E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9921240" cy="1645920"/>
          </a:xfrm>
        </p:spPr>
        <p:txBody>
          <a:bodyPr>
            <a:normAutofit/>
          </a:bodyPr>
          <a:lstStyle/>
          <a:p>
            <a:r>
              <a:rPr lang="en-US" sz="3200" dirty="0"/>
              <a:t>Azure Synapse and Editor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82AB5F-ED98-1F3B-F3C4-AF08E45EF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3" y="2998173"/>
            <a:ext cx="5481509" cy="2946311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A55951F-E4DB-80B5-C0C4-F4AC556E2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781" y="2993905"/>
            <a:ext cx="5523082" cy="295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28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D48273-DEB9-C18F-56E3-521EDB1ED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Azure Synapse Loading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5F3C6E6-4AB6-F60C-9974-21A798FE0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7262" y="1675227"/>
            <a:ext cx="791747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29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EE27A-B6BE-F11E-3ACC-BA31533A2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1F910B-5A4D-48F6-ADD9-0E6F3A724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8137" y="1825625"/>
            <a:ext cx="8255726" cy="4351338"/>
          </a:xfrm>
        </p:spPr>
      </p:pic>
    </p:spTree>
    <p:extLst>
      <p:ext uri="{BB962C8B-B14F-4D97-AF65-F5344CB8AC3E}">
        <p14:creationId xmlns:p14="http://schemas.microsoft.com/office/powerpoint/2010/main" val="2527583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ABB27-932E-9BE4-96A3-71999793E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Creating various tables on PowerBI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6F87F6-8415-EA33-41CD-D60F8475C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0883" y="1675227"/>
            <a:ext cx="833023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40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545FFA-FE39-0464-DF73-3AA36F5AD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Connecting SQL Database with Power BI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AB498B-A4D1-BF44-C874-A652665FE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718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C66A00-3088-4026-9B61-2EB9995801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228" b="2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146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56719B-7B53-A61C-3F90-C2B03C76A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US" sz="4800" dirty="0"/>
              <a:t>Various Options on </a:t>
            </a:r>
            <a:r>
              <a:rPr lang="en-US" sz="4800" dirty="0" err="1"/>
              <a:t>PowerBI</a:t>
            </a:r>
            <a:endParaRPr lang="en-US" sz="4800" dirty="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5C429-B8BB-C8F5-35BC-31DCF1A30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endParaRPr lang="en-US" sz="2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32A4B-0AAE-6D52-B561-EA7117EB2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44" y="2843685"/>
            <a:ext cx="5468112" cy="3130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057774-08A4-FCC2-2DF6-514CC7F46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2857355"/>
            <a:ext cx="5468112" cy="310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63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31E8EC-01E3-B7B7-4CD5-68B81800B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739718" cy="1929384"/>
          </a:xfrm>
        </p:spPr>
        <p:txBody>
          <a:bodyPr anchor="ctr">
            <a:normAutofit/>
          </a:bodyPr>
          <a:lstStyle/>
          <a:p>
            <a:r>
              <a:rPr lang="en-US" sz="4800" dirty="0"/>
              <a:t>Visualizing the data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E0C02A-EF01-F98F-5154-D4F421E50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44" y="2843685"/>
            <a:ext cx="5468112" cy="3130493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0A64044-5A22-201C-1EF0-D6D8C66A4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2850520"/>
            <a:ext cx="5468112" cy="311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6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BDEEC-E6A2-E853-2652-798EC1DD8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US" sz="4800" dirty="0"/>
              <a:t>Creating hierarchy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24265-5DBB-5325-D4CF-8EB036125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endParaRPr lang="en-US" sz="220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643FA6C-B11A-5945-D87F-AE11AE8D4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44" y="2836850"/>
            <a:ext cx="5468112" cy="3144164"/>
          </a:xfrm>
          <a:prstGeom prst="rect">
            <a:avLst/>
          </a:prstGeom>
        </p:spPr>
      </p:pic>
      <p:pic>
        <p:nvPicPr>
          <p:cNvPr id="4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853917D-D944-DDBE-1485-C3973F863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2857355"/>
            <a:ext cx="5468112" cy="310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589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1432</TotalTime>
  <Words>53</Words>
  <Application>Microsoft Office PowerPoint</Application>
  <PresentationFormat>Widescreen</PresentationFormat>
  <Paragraphs>14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Journey Presentation- Custom Week 3</vt:lpstr>
      <vt:lpstr>Azure Synapse and Editor</vt:lpstr>
      <vt:lpstr>Azure Synapse Loading</vt:lpstr>
      <vt:lpstr>Power BI</vt:lpstr>
      <vt:lpstr>Creating various tables on PowerBI</vt:lpstr>
      <vt:lpstr>Connecting SQL Database with Power BI</vt:lpstr>
      <vt:lpstr>Various Options on PowerBI</vt:lpstr>
      <vt:lpstr>Visualizing the data</vt:lpstr>
      <vt:lpstr>Creating hierarchy</vt:lpstr>
      <vt:lpstr>Visualizing in Pie charts</vt:lpstr>
      <vt:lpstr>Creating Graph to gather insights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Journey Presentation</dc:title>
  <dc:creator>Thalakottor, Louie A SBOBNG-PTIY/FEB</dc:creator>
  <cp:lastModifiedBy>Thalakottor, Louie A SBOBNG-PTIY/FEB</cp:lastModifiedBy>
  <cp:revision>14</cp:revision>
  <dcterms:created xsi:type="dcterms:W3CDTF">2023-08-24T06:33:19Z</dcterms:created>
  <dcterms:modified xsi:type="dcterms:W3CDTF">2023-09-15T10:50:48Z</dcterms:modified>
</cp:coreProperties>
</file>